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1F4BF-72A6-46CB-9F7A-0436FE30E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F597E9-42F2-4105-A2BD-A74C96ABD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C4DF9-8D1E-41DE-95E1-25B27B62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B2D0B-61BB-49FB-8213-FEA9B2F5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30C05-CEF3-46FF-A5D2-32122303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0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45D44-6197-49E9-8A4A-1093A78E3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2BE4A7-8252-4F8D-8838-B627D89DD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ADC4D7-F1BA-421C-9EC6-6E2F1E4E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4DF5-01C7-4B2D-AAAD-D013749B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769B04-2282-4AE9-891F-9F10202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9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83A3FD-89F2-4C9B-BEF5-77A3D7F6E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C5226F-4E8E-4E0E-A747-887DD4E1A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65765-C483-4443-9510-CA3C6D55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90E37B-C426-4865-A104-42E280A8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D3D5E-A950-4AB1-A64D-9CBCF215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27899-D419-477E-B20A-0004056A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9D308B-D33D-4F71-91C4-02D330386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F5A483-3920-4619-BFFE-F15DC0BF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F8767-6626-401C-B255-C3862884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53D8F-ECA7-4108-9740-6374D3F8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6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8621C-3572-4DD2-9B38-DF8C84BF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884848-DD19-4465-B4F9-8C5D3593D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390D7-B9BF-42B3-B419-B46F0AD2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6C337-3248-4D21-B842-4EE9CC12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AB4B3-A84E-4D5E-B0D5-7DC6B2BB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3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4761A-F985-4A04-8C1C-1EAB0803A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3AD7FC-25D0-421A-89F7-24551225A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E5196D-76AF-420F-954B-6060DB16E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AD39E3-5D81-49FB-888A-E0BFB2A4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43B8F7-B0A3-4496-A41B-3F384421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08C269-F87A-4314-A0F6-D50E14DC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1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1E096-8171-4F68-A6A1-C1EC6B2B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7D692-7744-4CED-84A7-D12850C3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96B078-C4DD-47A1-8D09-51ADE2B1C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22D1B6-255D-40ED-A1A3-FCF3A11B4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B4576B-1B98-42E3-BA51-C681CC818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DFB015-49BA-4ADC-8CBC-D35A0337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48F331-1B52-4758-904B-F68FB831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B73023-1069-4C2E-9623-16D15BDF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18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43A2D-4D69-4003-BDF9-45EE54E9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92DBFC-E4D0-4C1C-92B1-9EA24206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0EE130-08BE-4967-B719-0466B478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4AABB7-E527-4775-AB11-5C7B9A82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6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EE198-1186-4E6E-901E-3278CDCC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E88F6E-1C12-4CEE-B69E-5B87348C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B89FD4-A76C-4AD4-8E93-90CFC8DD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24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D76E3-0B67-4396-9F59-D0AB5AF5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44D25C-DB85-42EA-9F7F-E53DFB600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0F760A-2C4F-4BF2-9063-519187047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40ACAE-D0F1-4699-B03A-F503CD2C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CB9BFF-4ECD-46CF-A1B7-DEBD04F8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49A080-7551-47CF-9119-7FF7F6FD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55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9405D-3677-43B7-9750-960350C1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8DB930-69D0-4A7F-B8FE-B9477C323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9E83B7-22A9-4E4C-B568-7C6F6BAA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52587-4D2B-4AB2-8BBE-972515F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05F276-2721-4CE5-B2B0-4E1F0F3A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E56080-AE15-4F73-88B9-3A52889E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38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4EE73-30F3-4385-AAB6-72E7E383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82C16E-2628-4FB2-A4C9-9698F009E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716B9-04B0-4B86-9C43-EAB1C8EC2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4655E-A5BB-4178-81F1-35614EDC1FA4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A5A82-5BD3-4267-AAFC-5937B5582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712628-734A-4785-9FD0-66EC875D7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DBB75-5028-4FC2-BA11-690583703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5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DCC7E-3DE4-4BA4-8998-32C78B640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Методический материал «Удивительное рядом»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EEC012-4178-458D-B457-14425281B8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Педагог –психолог МДОУ «Детский  сад № 192»</a:t>
            </a:r>
          </a:p>
          <a:p>
            <a:pPr algn="r"/>
            <a:r>
              <a:rPr lang="ru-RU" dirty="0"/>
              <a:t>Семенова Е.Д.</a:t>
            </a:r>
          </a:p>
        </p:txBody>
      </p:sp>
    </p:spTree>
    <p:extLst>
      <p:ext uri="{BB962C8B-B14F-4D97-AF65-F5344CB8AC3E}">
        <p14:creationId xmlns:p14="http://schemas.microsoft.com/office/powerpoint/2010/main" val="22682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C120F-A7D9-417E-8C8D-7579C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делать, если хочется летать?!</a:t>
            </a:r>
          </a:p>
        </p:txBody>
      </p:sp>
      <p:pic>
        <p:nvPicPr>
          <p:cNvPr id="5" name="Объект 4" descr="Изображение выглядит как внутренний, потолок, люди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E4D0E8C-95C7-4103-9403-11A87CFAB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42816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D1A2F-0AA1-463B-9713-13120594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можно встретить парящего в воздухе человека?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8A83B5-66EB-430B-9575-C9E995CA7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6787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39DD0-FE2C-420C-AEB0-38876A347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цирке. Что помогает это сделать?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0FBD83-39E3-4DD3-8770-8060C5F06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365535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86CAE-B759-4149-BAAC-C6F4AC0C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чувствует артист летая перед зрителями?</a:t>
            </a:r>
          </a:p>
        </p:txBody>
      </p:sp>
      <p:pic>
        <p:nvPicPr>
          <p:cNvPr id="5" name="Объект 4" descr="Изображение выглядит как внутренний, платформа, сц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46EA0B8-A7BD-43EC-9462-C26BD6125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681174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6FC7F-F177-45A3-93D4-E391C1E0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артист выступает перед зрителями?</a:t>
            </a:r>
          </a:p>
        </p:txBody>
      </p:sp>
      <p:pic>
        <p:nvPicPr>
          <p:cNvPr id="5" name="Объект 4" descr="Изображение выглядит как стол, свеча, внутренний, освещенны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866FC4A-C44F-44E9-86E0-1DA64A8E2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22493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D3A90-BBD6-48C0-94A4-2C037F33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Счастливого «полета»!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41841A-3908-4C8E-B142-2ED481B31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3221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12CE0-407C-4461-A381-457A5760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Цель: развитие общего интеллекта ребенка старшего дошкольного возраста.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B9D076-5D63-4E4F-B988-E8EC63D8C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Задачи:</a:t>
            </a:r>
          </a:p>
          <a:p>
            <a:pPr marL="0" indent="0">
              <a:buNone/>
            </a:pPr>
            <a:r>
              <a:rPr lang="ru-RU" dirty="0"/>
              <a:t>-мотивация познавательной активности ребенка,</a:t>
            </a:r>
          </a:p>
          <a:p>
            <a:pPr marL="0" indent="0">
              <a:buNone/>
            </a:pPr>
            <a:r>
              <a:rPr lang="ru-RU" dirty="0"/>
              <a:t>-расширение количества зрительных образов окружающего мира,</a:t>
            </a:r>
          </a:p>
          <a:p>
            <a:pPr marL="0" indent="0">
              <a:buNone/>
            </a:pPr>
            <a:r>
              <a:rPr lang="ru-RU" dirty="0"/>
              <a:t>-расширение словарного запаса ребенка (при условии сопровождения показа зрительных образов речевыми высказываниями взрослого)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Условия реализации:</a:t>
            </a:r>
          </a:p>
          <a:p>
            <a:pPr marL="514350" indent="-514350">
              <a:buAutoNum type="arabicPeriod"/>
            </a:pPr>
            <a:r>
              <a:rPr lang="ru-RU" dirty="0"/>
              <a:t>Организация бесед по каждой картинки (слайда) в отдельности или по серии картинок.</a:t>
            </a:r>
          </a:p>
          <a:p>
            <a:pPr marL="514350" indent="-514350">
              <a:buAutoNum type="arabicPeriod"/>
            </a:pPr>
            <a:r>
              <a:rPr lang="ru-RU" dirty="0"/>
              <a:t>Демонстрация отдельных слайдов или серии картинок для детей на занятии.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35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223A1-BEDD-4D0D-BBCE-0445A7EF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Фонтан на манеже цирка!</a:t>
            </a:r>
          </a:p>
        </p:txBody>
      </p:sp>
      <p:pic>
        <p:nvPicPr>
          <p:cNvPr id="5" name="Объект 4" descr="Изображение выглядит как легкий, внешний, ноч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23007FD-38C8-46AE-803B-4E8CA47D8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1673730"/>
            <a:ext cx="6004310" cy="4503233"/>
          </a:xfrm>
        </p:spPr>
      </p:pic>
    </p:spTree>
    <p:extLst>
      <p:ext uri="{BB962C8B-B14F-4D97-AF65-F5344CB8AC3E}">
        <p14:creationId xmlns:p14="http://schemas.microsoft.com/office/powerpoint/2010/main" val="325359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DC1E4-659E-40F3-963F-AF46DCA8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Цирк. Человек парит в воздухе!</a:t>
            </a:r>
          </a:p>
        </p:txBody>
      </p:sp>
      <p:pic>
        <p:nvPicPr>
          <p:cNvPr id="5" name="Объект 4" descr="Изображение выглядит как темны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C979FB1-AED8-4EBA-853E-08755A126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5864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A7B39-5B60-4B05-8F54-C5576D37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 землёй летает воздушный шар!</a:t>
            </a:r>
          </a:p>
        </p:txBody>
      </p:sp>
      <p:pic>
        <p:nvPicPr>
          <p:cNvPr id="5" name="Объект 4" descr="Изображение выглядит как внешний, дерево, небо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EFB0F39-446B-4F12-9303-48B9EB626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3672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255CA-BA1A-487F-84AC-2D6BDFC4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он летит? Почему не падает!? </a:t>
            </a:r>
          </a:p>
        </p:txBody>
      </p:sp>
      <p:pic>
        <p:nvPicPr>
          <p:cNvPr id="5" name="Объект 4" descr="Изображение выглядит как внешний, небо, транспорт, в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41032B-E120-48E4-8B9E-FE5DBBEA1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6334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32D0-0719-4419-99C1-D0486736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Космическое питание!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48B3EBC-C62F-4042-907A-8D68D3F86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73418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C9005-48FC-4558-9A67-82629DA8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едят космонавты?!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655083-4A98-46DD-9368-6965C2F25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067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7641F-C87C-493A-9A66-6B986315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Можно нам это попробовать?!</a:t>
            </a:r>
          </a:p>
        </p:txBody>
      </p:sp>
      <p:pic>
        <p:nvPicPr>
          <p:cNvPr id="5" name="Объект 4" descr="Изображение выглядит как ед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48C2E6C-5C6C-4BC4-A6E1-787316251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3669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170</Words>
  <Application>Microsoft Office PowerPoint</Application>
  <PresentationFormat>Широкоэкранный</PresentationFormat>
  <Paragraphs>25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Методический материал «Удивительное рядом»</vt:lpstr>
      <vt:lpstr>Цель: развитие общего интеллекта ребенка старшего дошкольного возраста.</vt:lpstr>
      <vt:lpstr>Фонтан на манеже цирка!</vt:lpstr>
      <vt:lpstr>Цирк. Человек парит в воздухе!</vt:lpstr>
      <vt:lpstr>Над землёй летает воздушный шар!</vt:lpstr>
      <vt:lpstr>Почему он летит? Почему не падает!? </vt:lpstr>
      <vt:lpstr>Космическое питание!  </vt:lpstr>
      <vt:lpstr>Что едят космонавты?!</vt:lpstr>
      <vt:lpstr>Можно нам это попробовать?!</vt:lpstr>
      <vt:lpstr>Что делать, если хочется летать?!</vt:lpstr>
      <vt:lpstr>Где можно встретить парящего в воздухе человека?</vt:lpstr>
      <vt:lpstr>В цирке. Что помогает это сделать?</vt:lpstr>
      <vt:lpstr>Что чувствует артист летая перед зрителями?</vt:lpstr>
      <vt:lpstr>Почему артист выступает перед зрителями?</vt:lpstr>
      <vt:lpstr>Счастливого «полета»!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Методический материал «Удивительное рядом»</dc:title>
  <dc:creator>User</dc:creator>
  <cp:lastModifiedBy>User</cp:lastModifiedBy>
  <cp:revision>8</cp:revision>
  <dcterms:created xsi:type="dcterms:W3CDTF">2018-10-25T19:44:58Z</dcterms:created>
  <dcterms:modified xsi:type="dcterms:W3CDTF">2018-10-25T20:21:24Z</dcterms:modified>
</cp:coreProperties>
</file>