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«МОИ Любимые сказки»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Летнее развлечение в </a:t>
            </a:r>
            <a:r>
              <a:rPr lang="ru-RU" smtClean="0"/>
              <a:t>детском саду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10</Words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«МОИ Любимые сказки»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«МОИ Любимые сказки»</dc:title>
  <cp:lastModifiedBy>User</cp:lastModifiedBy>
  <cp:revision>3</cp:revision>
  <dcterms:modified xsi:type="dcterms:W3CDTF">2018-08-15T18:10:03Z</dcterms:modified>
</cp:coreProperties>
</file>