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5787F9-F4AF-4CE3-96C7-D465C6647CB4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B8996E-BD53-4582-A60A-EE014F082BB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9124" y="214290"/>
            <a:ext cx="4429156" cy="2357454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Comic Sans MS" pitchFamily="66" charset="0"/>
                <a:ea typeface="BatangChe" pitchFamily="49" charset="-127"/>
              </a:rPr>
              <a:t>Шацких</a:t>
            </a:r>
            <a:r>
              <a:rPr lang="ru-RU" sz="3600" dirty="0" smtClean="0">
                <a:latin typeface="Comic Sans MS" pitchFamily="66" charset="0"/>
                <a:ea typeface="BatangChe" pitchFamily="49" charset="-127"/>
              </a:rPr>
              <a:t> Ирина Петровна</a:t>
            </a:r>
            <a:endParaRPr lang="ru-RU" sz="3600" dirty="0">
              <a:latin typeface="Comic Sans MS" pitchFamily="66" charset="0"/>
              <a:ea typeface="BatangChe" pitchFamily="49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3331698"/>
            <a:ext cx="5072066" cy="2954822"/>
          </a:xfrm>
        </p:spPr>
        <p:txBody>
          <a:bodyPr/>
          <a:lstStyle/>
          <a:p>
            <a:pPr algn="ctr"/>
            <a:r>
              <a:rPr lang="ru-RU" dirty="0" smtClean="0">
                <a:latin typeface="Comic Sans MS" pitchFamily="66" charset="0"/>
              </a:rPr>
              <a:t>Воспитатель МДОУ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«Детский сад № 192»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 Педагогический стаж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15 лет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Высшая квалификационная категория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26" name="Picture 2" descr="C:\Users\11\Desktop\Ирина Петровна\0002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081714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Темы по самообразованию: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latin typeface="Comic Sans MS" pitchFamily="66" charset="0"/>
              </a:rPr>
              <a:t>- «Экологическое воспитание дошкольников» 2013-2015год</a:t>
            </a:r>
          </a:p>
          <a:p>
            <a:pPr>
              <a:buNone/>
            </a:pPr>
            <a:r>
              <a:rPr lang="ru-RU" sz="4000" dirty="0" smtClean="0">
                <a:latin typeface="Comic Sans MS" pitchFamily="66" charset="0"/>
              </a:rPr>
              <a:t>-  «Сенсорное воспитание детей младшего дошкольного возраста» 2015-2016 год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Вела адаптационную группу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1027" name="Picture 3" descr="C:\Users\11\Desktop\И.П.-2\Ирина Петровна\Адаптационная группа_2015\14.03.2015 (5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000240"/>
            <a:ext cx="35719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1\Desktop\И.П.-2\Ирина Петровна\Адаптационная группа_2015\DSCF2636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4000496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11\Desktop\И.П.-2\Ирина Петровна\Адаптационная группа_2015\14.03.2015 (30).JPG"/>
          <p:cNvPicPr preferRelativeResize="0"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00298" y="3286124"/>
            <a:ext cx="3607724" cy="324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Comic Sans MS" pitchFamily="66" charset="0"/>
              </a:rPr>
              <a:t>Мои роли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2050" name="Picture 2" descr="C:\Users\11\Desktop\И.П.-2\Ирина Петровна\8 марта 2015\IMG_1074.JPG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868" y="2071678"/>
            <a:ext cx="2161309" cy="324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1\Desktop\И.П.-2\Ирина Петровна\8 марта 2015\IMG_1058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142984"/>
            <a:ext cx="335755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1\Desktop\И.П.-2\Ирина Петровна\11.10.2013\DSC04679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35718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11\Desktop\И.П.-2\Ирина Петровна\фото\шацких и.п\IMG_5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14818"/>
            <a:ext cx="328611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11\Desktop\И.П.-2\Ирина Петровна\фото\шацких и.п\SAM_0693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3380"/>
            <a:ext cx="364330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Comic Sans MS" pitchFamily="66" charset="0"/>
              </a:rPr>
              <a:t>Экскурсия в пожарную часть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3074" name="Picture 2" descr="C:\Users\11\Desktop\И.П.-2\Ирина Петровна\100OLYMP\PA040004.JPG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1\Desktop\И.П.-2\Ирина Петровна\100OLYMP\PA040041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4106084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11\Desktop\И.П.-2\Ирина Петровна\100OLYMP\PA040053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618000"/>
            <a:ext cx="2429794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Comic Sans MS" pitchFamily="66" charset="0"/>
              </a:rPr>
              <a:t>Ведущая праздников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4098" name="Picture 2" descr="C:\Users\11\Desktop\И.П.-2\Ирина Петровна\фото\Концерт к 9 мая\DSCN7458.JPG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11\Desktop\И.П.-2\Ирина Петровна\фото\Концерт к 9 мая\DSCN7518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000" y="207167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11\Desktop\И.П.-2\Ирина Петровна\фото\Концерт к 9 мая\DSCN7467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618000"/>
            <a:ext cx="243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Comic Sans MS" pitchFamily="66" charset="0"/>
              </a:rPr>
              <a:t>Спортивные мероприятия с родителями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5122" name="Picture 2" descr="C:\Users\11\Desktop\И.П.-2\Ирина Петровна\фото\шацких и.п\день матери\IMG_5663.JPG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071934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11\Desktop\И.П.-2\Ирина Петровна\фото\шацких и.п\день матери\IMG_5664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428736"/>
            <a:ext cx="392905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11\Desktop\И.П.-2\Ирина Петровна\фото\шацких и.п\день матери\IMG_5684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71876"/>
            <a:ext cx="4860000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274638"/>
            <a:ext cx="3500430" cy="5297502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latin typeface="Comic Sans MS" pitchFamily="66" charset="0"/>
              </a:rPr>
              <a:t>Нелегко быть педагогом,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Малышей учить.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Нужно здесь не столько строгим,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Сколько чутким быть.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Нежно, ласково направить,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Улыбнуться, подбодрить,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Кое-что помочь исправить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Или снова объяснить.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Повторить не раз, не дважды,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Закрепить еще раз пять...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Словом, далеко не каждый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b="0" dirty="0" smtClean="0">
                <a:latin typeface="Comic Sans MS" pitchFamily="66" charset="0"/>
              </a:rPr>
              <a:t>Педагогом может стать!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6146" name="Picture 2" descr="C:\Users\11\Desktop\И.П.-2\Ирина Петровна\фото\шацких и.п\SAM_0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52" y="857232"/>
            <a:ext cx="543579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9600" cy="53578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Образование:</a:t>
            </a:r>
            <a:br>
              <a:rPr lang="ru-RU" sz="4000" dirty="0" smtClean="0">
                <a:latin typeface="Comic Sans MS" pitchFamily="66" charset="0"/>
              </a:rPr>
            </a:br>
            <a:r>
              <a:rPr lang="ru-RU" sz="4000" dirty="0" smtClean="0">
                <a:latin typeface="Comic Sans MS" pitchFamily="66" charset="0"/>
              </a:rPr>
              <a:t> Тамбовский педагогический институт по специальности «Педагогика и методика начального обучения» с присвоенной квалификацией «учитель начальных классов, звание учителя средней школы»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42852"/>
            <a:ext cx="8229600" cy="6715148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Повышение квалификации: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5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</a:pPr>
            <a:r>
              <a:rPr lang="ru-RU" sz="4500" dirty="0" smtClean="0"/>
              <a:t>Городской центр развития образования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«Основы профессиональной деятельности воспитателя»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Октябрь 2010-апрель 2011 года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Удостоверение №76242507/л 0120 72 часа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4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</a:pPr>
            <a:r>
              <a:rPr lang="ru-RU" sz="4500" dirty="0" smtClean="0"/>
              <a:t>Городской центр развития образования</a:t>
            </a:r>
            <a:endParaRPr kumimoji="0" lang="ru-RU" sz="4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«Технологическое обеспечение образовательного процесса в ДОО</a:t>
            </a:r>
            <a:r>
              <a:rPr kumimoji="0" lang="ru-RU" sz="4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в условиях введения ФГОС дошкольного образования»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С 13 октября 2014 года по 30 апреля 2015 года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Удостоверение 76Л01 №0000673 72 часа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4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</a:pPr>
            <a:r>
              <a:rPr lang="ru-RU" sz="4500" dirty="0" smtClean="0"/>
              <a:t>Городской центр развития образования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«Технология проблемного диалога как средство реализации ФГОС ДО»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С 07 декабря 2015 года по 11 декабря 2015 года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Удостоверение 76 Л01 №0000673 24 часа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4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Ø"/>
            </a:pPr>
            <a:r>
              <a:rPr lang="ru-RU" sz="4500" dirty="0" smtClean="0"/>
              <a:t>ФГАОУ ДПО АПК и ППРО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«Технология проблемного диалога как  средство реализации ФГОС»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04 апреля 2016 года по 16 апреля 2016 года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Удостоверение №у-4362/б 72 часа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600200"/>
            <a:ext cx="3543296" cy="425769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i="1" dirty="0" smtClean="0">
                <a:latin typeface="Comic Sans MS" pitchFamily="66" charset="0"/>
              </a:rPr>
              <a:t>«Ребенок умеет любить того, кто его любит,</a:t>
            </a:r>
            <a:endParaRPr lang="ru-RU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ru-RU" b="1" i="1" dirty="0" smtClean="0">
                <a:latin typeface="Comic Sans MS" pitchFamily="66" charset="0"/>
              </a:rPr>
              <a:t> и его можно воспитывать только любовью»  </a:t>
            </a:r>
            <a:endParaRPr lang="ru-RU" dirty="0" smtClean="0">
              <a:latin typeface="Comic Sans MS" pitchFamily="66" charset="0"/>
            </a:endParaRPr>
          </a:p>
          <a:p>
            <a:pPr algn="r">
              <a:buNone/>
            </a:pPr>
            <a:r>
              <a:rPr lang="ru-RU" b="1" i="1" dirty="0" smtClean="0">
                <a:latin typeface="Comic Sans MS" pitchFamily="66" charset="0"/>
              </a:rPr>
              <a:t>                                                                                         </a:t>
            </a:r>
          </a:p>
          <a:p>
            <a:pPr algn="r">
              <a:buNone/>
            </a:pPr>
            <a:r>
              <a:rPr lang="ru-RU" b="1" i="1" dirty="0" smtClean="0">
                <a:latin typeface="Comic Sans MS" pitchFamily="66" charset="0"/>
              </a:rPr>
              <a:t> Ф. Э. Дзержинский</a:t>
            </a:r>
            <a:endParaRPr lang="ru-RU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2051" name="Picture 3" descr="C:\Users\11\Desktop\Ирина Петровна\Адаптационная группа_2015\14.03.2015 (56)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86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Comic Sans MS" pitchFamily="66" charset="0"/>
              </a:rPr>
              <a:t>Мои достижения</a:t>
            </a:r>
            <a:endParaRPr lang="ru-RU" sz="4800" dirty="0">
              <a:latin typeface="Comic Sans MS" pitchFamily="66" charset="0"/>
            </a:endParaRPr>
          </a:p>
        </p:txBody>
      </p:sp>
      <p:pic>
        <p:nvPicPr>
          <p:cNvPr id="3074" name="Picture 2" descr="C:\Users\11\Desktop\Ирина Петровна\сертификат\1466011068_5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3329389" cy="4708525"/>
          </a:xfrm>
          <a:prstGeom prst="rect">
            <a:avLst/>
          </a:prstGeom>
          <a:noFill/>
        </p:spPr>
      </p:pic>
      <p:pic>
        <p:nvPicPr>
          <p:cNvPr id="3075" name="Picture 3" descr="C:\Users\11\Desktop\Ирина Петровна\сертификат\1467121553_1176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643050"/>
            <a:ext cx="3533134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\Desktop\Ирина Петровна\сертификат\1467139390_5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714611" cy="3429000"/>
          </a:xfrm>
          <a:prstGeom prst="rect">
            <a:avLst/>
          </a:prstGeom>
          <a:noFill/>
        </p:spPr>
      </p:pic>
      <p:pic>
        <p:nvPicPr>
          <p:cNvPr id="4099" name="Picture 3" descr="C:\Users\11\Desktop\Ирина Петровна\сертификат\1467139391_head_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0"/>
            <a:ext cx="2714612" cy="3429000"/>
          </a:xfrm>
          <a:prstGeom prst="rect">
            <a:avLst/>
          </a:prstGeom>
          <a:noFill/>
        </p:spPr>
      </p:pic>
      <p:pic>
        <p:nvPicPr>
          <p:cNvPr id="4100" name="Picture 4" descr="C:\Users\11\Desktop\Ирина Петровна\сертификат\1467139467_5877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214662"/>
            <a:ext cx="2714644" cy="3643338"/>
          </a:xfrm>
          <a:prstGeom prst="rect">
            <a:avLst/>
          </a:prstGeom>
          <a:noFill/>
        </p:spPr>
      </p:pic>
      <p:pic>
        <p:nvPicPr>
          <p:cNvPr id="4101" name="Picture 5" descr="C:\Users\11\Desktop\Ирина Петровна\сертификат\1467139467_head_5877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214686"/>
            <a:ext cx="2714643" cy="364331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1\Desktop\Ирина Петровна\сертификат\c98890bc77fe6823ede0947f92898569.jpg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000107"/>
            <a:ext cx="3818330" cy="5400000"/>
          </a:xfrm>
          <a:prstGeom prst="rect">
            <a:avLst/>
          </a:prstGeom>
          <a:noFill/>
        </p:spPr>
      </p:pic>
      <p:pic>
        <p:nvPicPr>
          <p:cNvPr id="5123" name="Picture 3" descr="C:\Users\11\Desktop\Ирина Петровна\сертификат\dd50ff5f05b5ca8702f2068c5453da4f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3818886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1\Desktop\Ирина Петровна\сертификат\1467139478_5877.jpg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32744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1\Desktop\Ирина Петровна\сертификат\sertifikat_portfolio-77047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1"/>
            <a:ext cx="3342631" cy="4214842"/>
          </a:xfrm>
          <a:prstGeom prst="rect">
            <a:avLst/>
          </a:prstGeom>
          <a:noFill/>
        </p:spPr>
      </p:pic>
      <p:pic>
        <p:nvPicPr>
          <p:cNvPr id="7171" name="Picture 3" descr="C:\Users\11\Desktop\Ирина Петровна\сертификат\sertifikat_site-770477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85728"/>
            <a:ext cx="3322131" cy="4286280"/>
          </a:xfrm>
          <a:prstGeom prst="rect">
            <a:avLst/>
          </a:prstGeom>
          <a:noFill/>
        </p:spPr>
      </p:pic>
      <p:pic>
        <p:nvPicPr>
          <p:cNvPr id="7172" name="Picture 4" descr="C:\Users\11\Desktop\Ирина Петровна\сертификат\svidetelstvo-2214049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178000"/>
            <a:ext cx="3322540" cy="468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202</TotalTime>
  <Words>190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Шацких Ирина Петровна</vt:lpstr>
      <vt:lpstr>Образование:  Тамбовский педагогический институт по специальности «Педагогика и методика начального обучения» с присвоенной квалификацией «учитель начальных классов, звание учителя средней школы»</vt:lpstr>
      <vt:lpstr>Слайд 3</vt:lpstr>
      <vt:lpstr>Слайд 4</vt:lpstr>
      <vt:lpstr>Мои достижения</vt:lpstr>
      <vt:lpstr>Слайд 6</vt:lpstr>
      <vt:lpstr>Слайд 7</vt:lpstr>
      <vt:lpstr>Слайд 8</vt:lpstr>
      <vt:lpstr>Слайд 9</vt:lpstr>
      <vt:lpstr>Темы по самообразованию:</vt:lpstr>
      <vt:lpstr>Вела адаптационную группу</vt:lpstr>
      <vt:lpstr>Мои роли</vt:lpstr>
      <vt:lpstr>Экскурсия в пожарную часть</vt:lpstr>
      <vt:lpstr>Ведущая праздников</vt:lpstr>
      <vt:lpstr>Спортивные мероприятия с родителями</vt:lpstr>
      <vt:lpstr>Нелегко быть педагогом, Малышей учить. Нужно здесь не столько строгим, Сколько чутким быть. Нежно, ласково направить, Улыбнуться, подбодрить, Кое-что помочь исправить Или снова объяснить. Повторить не раз, не дважды, Закрепить еще раз пять... Словом, далеко не каждый Педагогом может стать!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Шацких Ирина Петровна</dc:title>
  <dc:creator>11</dc:creator>
  <cp:lastModifiedBy>11</cp:lastModifiedBy>
  <cp:revision>28</cp:revision>
  <dcterms:created xsi:type="dcterms:W3CDTF">2016-10-06T11:37:58Z</dcterms:created>
  <dcterms:modified xsi:type="dcterms:W3CDTF">2018-04-23T09:51:46Z</dcterms:modified>
</cp:coreProperties>
</file>